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9" r:id="rId3"/>
    <p:sldId id="264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FF5A5-0339-4AF1-9445-989DE20D151B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32168-C8F9-4D79-BD5C-064A4B08A5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1498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32168-C8F9-4D79-BD5C-064A4B08A58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66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58108" y="314264"/>
            <a:ext cx="1168906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2 – Niveau 1 (problème 1 jour 3)</a:t>
            </a:r>
          </a:p>
          <a:p>
            <a:endParaRPr lang="fr-FR" sz="3200" dirty="0"/>
          </a:p>
          <a:p>
            <a:pPr fontAlgn="base"/>
            <a:r>
              <a:rPr lang="fr-FR" sz="3200" b="1" u="sng" dirty="0"/>
              <a:t>Les outils du peintre</a:t>
            </a:r>
            <a:br>
              <a:rPr lang="fr-FR" sz="3200" u="sng" dirty="0"/>
            </a:br>
            <a:r>
              <a:rPr lang="fr-FR" sz="3200" dirty="0"/>
              <a:t>Un peintre a 35 outils : des pinceaux et des tubes de peinture. Voici les pinceaux du peintre : </a:t>
            </a:r>
          </a:p>
          <a:p>
            <a:pPr fontAlgn="base"/>
            <a:endParaRPr lang="fr-FR" sz="3200" i="1" dirty="0"/>
          </a:p>
          <a:p>
            <a:pPr fontAlgn="base"/>
            <a:endParaRPr lang="fr-FR" sz="3200" i="1" dirty="0"/>
          </a:p>
          <a:p>
            <a:pPr fontAlgn="base"/>
            <a:endParaRPr lang="fr-FR" sz="3200" i="1" dirty="0"/>
          </a:p>
          <a:p>
            <a:pPr fontAlgn="base"/>
            <a:endParaRPr lang="fr-FR" sz="3200" i="1" dirty="0"/>
          </a:p>
          <a:p>
            <a:pPr fontAlgn="base"/>
            <a:endParaRPr lang="fr-FR" sz="3200" i="1" dirty="0"/>
          </a:p>
          <a:p>
            <a:pPr fontAlgn="base"/>
            <a:r>
              <a:rPr lang="fr-FR" sz="3200" b="1" dirty="0"/>
              <a:t>Combien a-t-il de tubes de peinture ?</a:t>
            </a:r>
            <a:endParaRPr lang="fr-FR" sz="3200" i="1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C6D0B8B-FD77-46C3-B909-744CD55EE1D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029"/>
          <a:stretch/>
        </p:blipFill>
        <p:spPr>
          <a:xfrm rot="5400000">
            <a:off x="5584141" y="1973197"/>
            <a:ext cx="2760445" cy="4508568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373224" y="428337"/>
            <a:ext cx="1167800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2 – Niveau 1 (problème 2 jour 3)</a:t>
            </a:r>
          </a:p>
          <a:p>
            <a:endParaRPr lang="fr-FR" sz="3200" dirty="0"/>
          </a:p>
          <a:p>
            <a:pPr fontAlgn="base"/>
            <a:r>
              <a:rPr lang="fr-FR" sz="3200" b="1" u="sng" dirty="0"/>
              <a:t>Les cartes</a:t>
            </a:r>
            <a:endParaRPr lang="fr-FR" sz="3200" dirty="0"/>
          </a:p>
          <a:p>
            <a:pPr fontAlgn="base"/>
            <a:r>
              <a:rPr lang="fr-FR" sz="3200" dirty="0"/>
              <a:t>En début de partie, Lino a 13 cartes.</a:t>
            </a:r>
          </a:p>
          <a:p>
            <a:pPr fontAlgn="base"/>
            <a:r>
              <a:rPr lang="fr-FR" sz="3200" dirty="0"/>
              <a:t>Il en donne à Amina.</a:t>
            </a:r>
          </a:p>
          <a:p>
            <a:pPr fontAlgn="base"/>
            <a:r>
              <a:rPr lang="fr-FR" sz="3200" dirty="0"/>
              <a:t>Voici les cartes que Lino a maintenant :</a:t>
            </a:r>
          </a:p>
          <a:p>
            <a:endParaRPr lang="fr-FR" sz="3200" b="1" i="1" dirty="0"/>
          </a:p>
          <a:p>
            <a:endParaRPr lang="fr-FR" sz="3200" b="1" i="1" dirty="0"/>
          </a:p>
          <a:p>
            <a:endParaRPr lang="fr-FR" sz="3200" b="1" i="1" dirty="0"/>
          </a:p>
          <a:p>
            <a:endParaRPr lang="fr-FR" sz="3200" b="1" i="1" dirty="0"/>
          </a:p>
          <a:p>
            <a:r>
              <a:rPr lang="fr-FR" sz="3200" b="1" dirty="0"/>
              <a:t>Combien a-t-il donné de cartes à Amina ?</a:t>
            </a:r>
            <a:endParaRPr lang="fr-FR" sz="3200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654D6B6-0C8A-4E5E-9A41-4561CC261CE0}"/>
              </a:ext>
            </a:extLst>
          </p:cNvPr>
          <p:cNvPicPr/>
          <p:nvPr/>
        </p:nvPicPr>
        <p:blipFill rotWithShape="1">
          <a:blip r:embed="rId3"/>
          <a:srcRect l="32265" t="37084" r="37854" b="33854"/>
          <a:stretch/>
        </p:blipFill>
        <p:spPr bwMode="auto">
          <a:xfrm>
            <a:off x="7021489" y="2267338"/>
            <a:ext cx="4797287" cy="3396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164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30194" y="315028"/>
            <a:ext cx="1153160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2 – Niveau 1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b="1" i="1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9C3E618-326F-4C0B-9A7E-113EE85CB2EE}"/>
              </a:ext>
            </a:extLst>
          </p:cNvPr>
          <p:cNvPicPr/>
          <p:nvPr/>
        </p:nvPicPr>
        <p:blipFill rotWithShape="1">
          <a:blip r:embed="rId4"/>
          <a:srcRect l="32751" t="36756" r="37517" b="33996"/>
          <a:stretch/>
        </p:blipFill>
        <p:spPr bwMode="auto">
          <a:xfrm>
            <a:off x="3212837" y="1502228"/>
            <a:ext cx="5766319" cy="4133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4995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129</Words>
  <Application>Microsoft Office PowerPoint</Application>
  <PresentationFormat>Grand écran</PresentationFormat>
  <Paragraphs>39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22</cp:revision>
  <dcterms:created xsi:type="dcterms:W3CDTF">2024-01-15T15:53:14Z</dcterms:created>
  <dcterms:modified xsi:type="dcterms:W3CDTF">2024-12-28T15:52:52Z</dcterms:modified>
</cp:coreProperties>
</file>