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9" r:id="rId3"/>
    <p:sldId id="264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FF5A5-0339-4AF1-9445-989DE20D151B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32168-C8F9-4D79-BD5C-064A4B08A5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1498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A32168-C8F9-4D79-BD5C-064A4B08A58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66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2">
                <a:lumMod val="40000"/>
                <a:lumOff val="60000"/>
              </a:schemeClr>
            </a:gs>
            <a:gs pos="83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58108" y="314264"/>
            <a:ext cx="1168906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2 – Niveau 2A (problème 1 jour 3)</a:t>
            </a:r>
          </a:p>
          <a:p>
            <a:endParaRPr lang="fr-FR" sz="3200" dirty="0"/>
          </a:p>
          <a:p>
            <a:pPr fontAlgn="base"/>
            <a:r>
              <a:rPr lang="fr-FR" sz="3200" b="1" u="sng" dirty="0"/>
              <a:t>Les outils du peintre</a:t>
            </a:r>
            <a:endParaRPr lang="fr-FR" sz="3200" dirty="0"/>
          </a:p>
          <a:p>
            <a:pPr fontAlgn="base"/>
            <a:r>
              <a:rPr lang="fr-FR" sz="3200" dirty="0"/>
              <a:t>Le peintre a 120 outils : des pinceaux, des tubes de gouache et des palettes de peinture.</a:t>
            </a:r>
          </a:p>
          <a:p>
            <a:pPr fontAlgn="base"/>
            <a:r>
              <a:rPr lang="fr-FR" sz="3200" dirty="0"/>
              <a:t>Voici les pinceaux du peintre :</a:t>
            </a:r>
          </a:p>
          <a:p>
            <a:pPr fontAlgn="base"/>
            <a:endParaRPr lang="fr-FR" sz="3200" i="1" dirty="0"/>
          </a:p>
          <a:p>
            <a:pPr fontAlgn="base"/>
            <a:endParaRPr lang="fr-FR" sz="3200" i="1" dirty="0"/>
          </a:p>
          <a:p>
            <a:pPr fontAlgn="base"/>
            <a:r>
              <a:rPr lang="fr-FR" sz="3200" dirty="0"/>
              <a:t>Il utilise aussi 53 tubes de gouache</a:t>
            </a:r>
          </a:p>
          <a:p>
            <a:pPr fontAlgn="base"/>
            <a:r>
              <a:rPr lang="fr-FR" sz="3200" dirty="0"/>
              <a:t>et des palettes de peinture.</a:t>
            </a:r>
          </a:p>
          <a:p>
            <a:pPr fontAlgn="base"/>
            <a:r>
              <a:rPr lang="fr-FR" sz="3200" dirty="0"/>
              <a:t>Combien a-t-il de palettes ?</a:t>
            </a:r>
            <a:endParaRPr lang="fr-FR" sz="3200" i="1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2DF9FD7-BC9D-4CA6-9455-88DF59B2AA6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63478" y="2988513"/>
            <a:ext cx="5470414" cy="307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20C270-CC17-4343-AB03-2EF9E8C89D1C}"/>
              </a:ext>
            </a:extLst>
          </p:cNvPr>
          <p:cNvSpPr txBox="1"/>
          <p:nvPr/>
        </p:nvSpPr>
        <p:spPr>
          <a:xfrm>
            <a:off x="373224" y="428337"/>
            <a:ext cx="1167800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2 – Niveau 2A (problème 2 jour 3)</a:t>
            </a:r>
          </a:p>
          <a:p>
            <a:endParaRPr lang="fr-FR" sz="3200" dirty="0"/>
          </a:p>
          <a:p>
            <a:pPr fontAlgn="base"/>
            <a:r>
              <a:rPr lang="fr-FR" sz="3200" b="1" u="sng" dirty="0"/>
              <a:t>Les couleurs</a:t>
            </a:r>
            <a:endParaRPr lang="fr-FR" sz="3200" dirty="0"/>
          </a:p>
          <a:p>
            <a:pPr fontAlgn="base"/>
            <a:r>
              <a:rPr lang="fr-FR" sz="3200" dirty="0"/>
              <a:t>Voici les pastilles de couleur</a:t>
            </a:r>
          </a:p>
          <a:p>
            <a:pPr fontAlgn="base"/>
            <a:r>
              <a:rPr lang="fr-FR" sz="3200" dirty="0"/>
              <a:t>du professeur de dessin : </a:t>
            </a:r>
          </a:p>
          <a:p>
            <a:endParaRPr lang="fr-FR" sz="3200" b="1" i="1" dirty="0"/>
          </a:p>
          <a:p>
            <a:endParaRPr lang="fr-FR" sz="3200" b="1" i="1" dirty="0"/>
          </a:p>
          <a:p>
            <a:endParaRPr lang="fr-FR" sz="3200" b="1" i="1" dirty="0"/>
          </a:p>
          <a:p>
            <a:pPr fontAlgn="base"/>
            <a:r>
              <a:rPr lang="fr-FR" sz="3200" dirty="0"/>
              <a:t>Dans une autre boite, il a aussi 75 pastilles à paillettes.</a:t>
            </a:r>
          </a:p>
          <a:p>
            <a:r>
              <a:rPr lang="fr-FR" sz="3200" dirty="0"/>
              <a:t>Combien de pastilles à paillettes a-t-il de plus que de pastilles de couleur ?</a:t>
            </a:r>
          </a:p>
        </p:txBody>
      </p:sp>
      <p:pic>
        <p:nvPicPr>
          <p:cNvPr id="7" name="Image3">
            <a:extLst>
              <a:ext uri="{FF2B5EF4-FFF2-40B4-BE49-F238E27FC236}">
                <a16:creationId xmlns:a16="http://schemas.microsoft.com/office/drawing/2014/main" id="{65344C21-3B15-4290-8B9B-D2B5BD9A59A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43533" y="1684097"/>
            <a:ext cx="5066794" cy="3149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164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30194" y="315028"/>
            <a:ext cx="11531607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2 – Niveau 2A</a:t>
            </a:r>
          </a:p>
          <a:p>
            <a:pPr algn="ctr"/>
            <a:endParaRPr lang="fr-FR" sz="4800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b="1" i="1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r>
              <a:rPr lang="fr-FR" sz="2800" u="sng" dirty="0"/>
              <a:t>Bonus n°2 :</a:t>
            </a:r>
            <a:r>
              <a:rPr lang="fr-FR" sz="2800" dirty="0"/>
              <a:t> production d’énoncé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10" name="Image7">
            <a:extLst>
              <a:ext uri="{FF2B5EF4-FFF2-40B4-BE49-F238E27FC236}">
                <a16:creationId xmlns:a16="http://schemas.microsoft.com/office/drawing/2014/main" id="{84E81AF9-030A-47E5-A099-2D02A188752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3989145" y="1530154"/>
            <a:ext cx="4213703" cy="2595619"/>
          </a:xfrm>
          <a:prstGeom prst="rect">
            <a:avLst/>
          </a:prstGeom>
        </p:spPr>
      </p:pic>
      <p:pic>
        <p:nvPicPr>
          <p:cNvPr id="12" name="Image7">
            <a:extLst>
              <a:ext uri="{FF2B5EF4-FFF2-40B4-BE49-F238E27FC236}">
                <a16:creationId xmlns:a16="http://schemas.microsoft.com/office/drawing/2014/main" id="{F3C49142-19D9-4779-9120-7FDDEA7B803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455953" y="3250097"/>
            <a:ext cx="4213703" cy="2595619"/>
          </a:xfrm>
          <a:prstGeom prst="rect">
            <a:avLst/>
          </a:prstGeom>
        </p:spPr>
      </p:pic>
      <p:pic>
        <p:nvPicPr>
          <p:cNvPr id="13" name="Image7">
            <a:extLst>
              <a:ext uri="{FF2B5EF4-FFF2-40B4-BE49-F238E27FC236}">
                <a16:creationId xmlns:a16="http://schemas.microsoft.com/office/drawing/2014/main" id="{0CA1D4E9-63BE-4109-8D31-2B2381AE9EB4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7522346" y="3250097"/>
            <a:ext cx="4213703" cy="2595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4995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150</Words>
  <Application>Microsoft Office PowerPoint</Application>
  <PresentationFormat>Grand écran</PresentationFormat>
  <Paragraphs>39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23</cp:revision>
  <dcterms:created xsi:type="dcterms:W3CDTF">2024-01-15T15:53:14Z</dcterms:created>
  <dcterms:modified xsi:type="dcterms:W3CDTF">2024-12-28T16:11:10Z</dcterms:modified>
</cp:coreProperties>
</file>