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3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pâtes</a:t>
            </a:r>
            <a:endParaRPr lang="fr-FR" sz="3200" dirty="0"/>
          </a:p>
          <a:p>
            <a:pPr fontAlgn="base"/>
            <a:r>
              <a:rPr lang="fr-FR" sz="3200" dirty="0"/>
              <a:t>Ce carton est rempli de paquets</a:t>
            </a:r>
          </a:p>
          <a:p>
            <a:pPr fontAlgn="base"/>
            <a:r>
              <a:rPr lang="fr-FR" sz="3200" dirty="0"/>
              <a:t>de 500 grammes de pâtes : </a:t>
            </a:r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r>
              <a:rPr lang="fr-FR" sz="3200" dirty="0"/>
              <a:t>Le quart des paquets contient des coquillettes. Le reste des paquets contient des macaronis.</a:t>
            </a:r>
          </a:p>
          <a:p>
            <a:r>
              <a:rPr lang="fr-FR" sz="3200" dirty="0"/>
              <a:t>Y a-t-il plus ou moins de 5 kg de macaronis ? Justifie ta réponse.</a:t>
            </a:r>
            <a:endParaRPr lang="fr-FR" sz="3200" i="1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B5FFE8C-3133-4718-BED2-3EC8900F8448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04"/>
          <a:stretch/>
        </p:blipFill>
        <p:spPr bwMode="auto">
          <a:xfrm>
            <a:off x="6096000" y="1502227"/>
            <a:ext cx="3704253" cy="3116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3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boulettes</a:t>
            </a:r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r>
              <a:rPr lang="fr-FR" sz="3200" dirty="0"/>
              <a:t>Pierre a acheté 5 barquettes de boulettes. Combien Pierre a-t-il de boulettes de plus que de barquettes ?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D01A9CC4-C134-4683-AB45-E2FF90E1DD28}"/>
              </a:ext>
            </a:extLst>
          </p:cNvPr>
          <p:cNvGrpSpPr/>
          <p:nvPr/>
        </p:nvGrpSpPr>
        <p:grpSpPr>
          <a:xfrm>
            <a:off x="3853543" y="1688841"/>
            <a:ext cx="4245428" cy="3359019"/>
            <a:chOff x="3853543" y="1688841"/>
            <a:chExt cx="4245428" cy="3359019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0923766-FAFE-410E-9373-D1F12B48919B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3543" y="1688841"/>
              <a:ext cx="4245428" cy="3359019"/>
            </a:xfrm>
            <a:prstGeom prst="rect">
              <a:avLst/>
            </a:prstGeom>
          </p:spPr>
        </p:pic>
        <p:sp>
          <p:nvSpPr>
            <p:cNvPr id="2" name="Ellipse 1">
              <a:extLst>
                <a:ext uri="{FF2B5EF4-FFF2-40B4-BE49-F238E27FC236}">
                  <a16:creationId xmlns:a16="http://schemas.microsoft.com/office/drawing/2014/main" id="{DCCCCA3C-552E-4A74-8B37-AFC68F7C4097}"/>
                </a:ext>
              </a:extLst>
            </p:cNvPr>
            <p:cNvSpPr/>
            <p:nvPr/>
          </p:nvSpPr>
          <p:spPr>
            <a:xfrm>
              <a:off x="5318449" y="2136710"/>
              <a:ext cx="699796" cy="401217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3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8A454D4-DB07-4F20-BAD5-CC0C554DB5DD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04"/>
          <a:stretch/>
        </p:blipFill>
        <p:spPr bwMode="auto">
          <a:xfrm>
            <a:off x="3693367" y="1511560"/>
            <a:ext cx="4805265" cy="42081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128</Words>
  <Application>Microsoft Office PowerPoint</Application>
  <PresentationFormat>Grand écran</PresentationFormat>
  <Paragraphs>39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25</cp:revision>
  <dcterms:created xsi:type="dcterms:W3CDTF">2024-01-15T15:53:14Z</dcterms:created>
  <dcterms:modified xsi:type="dcterms:W3CDTF">2024-12-30T10:52:57Z</dcterms:modified>
</cp:coreProperties>
</file>